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9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70" r:id="rId14"/>
    <p:sldId id="272" r:id="rId15"/>
    <p:sldId id="274" r:id="rId16"/>
    <p:sldId id="275" r:id="rId17"/>
    <p:sldId id="267" r:id="rId18"/>
    <p:sldId id="268" r:id="rId19"/>
    <p:sldId id="273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" id="{11A1C643-395D-4521-983B-97F88F15240D}">
          <p14:sldIdLst>
            <p14:sldId id="256"/>
            <p14:sldId id="257"/>
            <p14:sldId id="258"/>
            <p14:sldId id="269"/>
          </p14:sldIdLst>
        </p14:section>
        <p14:section name="Single hand exercises" id="{6C4A7F1F-232B-42B9-B336-ABED4F9C79CE}">
          <p14:sldIdLst>
            <p14:sldId id="259"/>
            <p14:sldId id="260"/>
            <p14:sldId id="261"/>
            <p14:sldId id="262"/>
          </p14:sldIdLst>
        </p14:section>
        <p14:section name="Both hand exercises" id="{B081702C-462C-41EB-870A-61B661CE8ECA}">
          <p14:sldIdLst>
            <p14:sldId id="263"/>
            <p14:sldId id="264"/>
            <p14:sldId id="265"/>
            <p14:sldId id="266"/>
          </p14:sldIdLst>
        </p14:section>
        <p14:section name="Coordinate hands" id="{024332EF-1885-4894-8A63-7FEFA8FB944A}">
          <p14:sldIdLst>
            <p14:sldId id="270"/>
            <p14:sldId id="272"/>
            <p14:sldId id="274"/>
            <p14:sldId id="275"/>
          </p14:sldIdLst>
        </p14:section>
        <p14:section name="Read the score" id="{EBCD54FC-5531-4459-83F7-C6B20DD3AFE5}">
          <p14:sldIdLst>
            <p14:sldId id="267"/>
            <p14:sldId id="268"/>
          </p14:sldIdLst>
        </p14:section>
        <p14:section name="SOON TO COME" id="{325535E2-D05F-4DF2-85A2-3E87A99B0327}">
          <p14:sldIdLst>
            <p14:sldId id="273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3" d="100"/>
          <a:sy n="93" d="100"/>
        </p:scale>
        <p:origin x="1152" y="3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3F240F-52B7-8342-5FE4-2F08863481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BE90E05-B075-1613-17FC-3DBE258F2BE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AE9446-828F-6AA7-97CA-E9C0893D5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C53D5-7D2F-4B1D-9DC0-19390A7E4F87}" type="datetimeFigureOut">
              <a:rPr lang="en-GB" smtClean="0"/>
              <a:t>14/04/2026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26492E-ED4E-13AD-3148-938B7B98C5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8794FA-9B0A-DE14-B436-B529AD4A32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26D29-5935-457E-93FE-F752D40587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13061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8577FA-275E-4096-C4B5-92C3A25A5B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325B2D-FFC9-620C-B0F2-B2CC4B8C22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CE37D9-E8F4-DD95-4230-E376B45BD9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C53D5-7D2F-4B1D-9DC0-19390A7E4F87}" type="datetimeFigureOut">
              <a:rPr lang="en-GB" smtClean="0"/>
              <a:t>14/04/2026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A52E23-E415-1634-7E7E-B83803815D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81CF40-CD77-33D3-9843-1FC4AF0FC5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26D29-5935-457E-93FE-F752D40587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24045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C4D94F-9CB5-5122-BE56-50E592DA84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52CFB1-7A3B-804F-8FD4-75ECD759D0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DF3353-5E26-59DE-FA91-A927833E6A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C53D5-7D2F-4B1D-9DC0-19390A7E4F87}" type="datetimeFigureOut">
              <a:rPr lang="en-GB" smtClean="0"/>
              <a:t>14/04/2026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F09B69-B108-142C-A491-E5906537E5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C697E8-3D19-0216-9D00-B4737FEAAF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26D29-5935-457E-93FE-F752D40587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25562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04B816-50D3-7F8C-1FE4-29B5956C85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890F41-0A6F-40FB-642F-0BA84988067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CD04967-27D8-4C12-16C8-80CCF1E0D7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7034092-D022-2FCD-8631-6A654369AF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C53D5-7D2F-4B1D-9DC0-19390A7E4F87}" type="datetimeFigureOut">
              <a:rPr lang="en-GB" smtClean="0"/>
              <a:t>14/04/2026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FAB82C7-C03B-8892-2D2B-CD825F6F2A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AC95A0B-9D2B-3B90-48FC-0F5AFE50A7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26D29-5935-457E-93FE-F752D40587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3239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65069E-CE0E-0960-EB48-3A829BA70A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EDFD0F0-BE75-3B81-2F35-86E2C2D84D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A2CF186-0FDF-A15D-8D9D-77F8C0E7EE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8927AF8-C189-0776-29F1-2408660E1FB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5C01DCD-2181-9F74-06CE-D8C8C535C66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20396ED-E7EB-EE1A-96CF-278D5ED055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C53D5-7D2F-4B1D-9DC0-19390A7E4F87}" type="datetimeFigureOut">
              <a:rPr lang="en-GB" smtClean="0"/>
              <a:t>14/04/2026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5E8EB94-D99B-4690-B444-1E78C1EE69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13C5115-6672-119B-7F9E-A047001B05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26D29-5935-457E-93FE-F752D40587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40529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44CDD5-96D7-32DD-AAD8-BF7EC6B1C5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D586600-48D4-6F98-0166-FD12D205DE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C53D5-7D2F-4B1D-9DC0-19390A7E4F87}" type="datetimeFigureOut">
              <a:rPr lang="en-GB" smtClean="0"/>
              <a:t>14/04/2026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4886398-5513-DB7E-872B-87B6C5B132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C98BE5B-0E07-DA4D-D4A1-2EDB30619A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26D29-5935-457E-93FE-F752D40587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27348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0BD36D9-D8C4-DBA6-3562-2796E996EF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C53D5-7D2F-4B1D-9DC0-19390A7E4F87}" type="datetimeFigureOut">
              <a:rPr lang="en-GB" smtClean="0"/>
              <a:t>14/04/2026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1A44DBD-CF58-3A74-004A-F1A52E2B98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E8CA9C-13F8-75DB-8D6C-1366055FC0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26D29-5935-457E-93FE-F752D40587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52815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60EB51-2EC5-D26A-BC05-476E450069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9E2B61-C23B-B356-F89C-09FC97AEF1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EB4FD5-954F-41B4-AEE8-F230640DCB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DB77EEC-5AC2-43B8-9932-8FD1D7D4F8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C53D5-7D2F-4B1D-9DC0-19390A7E4F87}" type="datetimeFigureOut">
              <a:rPr lang="en-GB" smtClean="0"/>
              <a:t>14/04/2026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9A89AE7-A3C8-C0CA-F124-48A07D362B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D1478A5-0E63-307D-8AEB-D37564C3FD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26D29-5935-457E-93FE-F752D40587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06016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E343F2-1D95-6044-68BA-E92B00C6F3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0D17A36-FA45-7237-5324-F55C690418C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BA2837-58E6-6918-A6F0-D2890E81843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C4BDB13-3E15-BBBB-097C-ADE5604796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C53D5-7D2F-4B1D-9DC0-19390A7E4F87}" type="datetimeFigureOut">
              <a:rPr lang="en-GB" smtClean="0"/>
              <a:t>14/04/2026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86D3FE0-4F14-DF53-628B-1D255C43D8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C3593D6-425F-5841-D152-250992DBA5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26D29-5935-457E-93FE-F752D40587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43865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B23B85-C9AA-604B-D48E-D5E7EAE88B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BC7DF56-9083-551A-2911-D2935F296D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2322CF-A161-D5F3-12D2-4583156155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C53D5-7D2F-4B1D-9DC0-19390A7E4F87}" type="datetimeFigureOut">
              <a:rPr lang="en-GB" smtClean="0"/>
              <a:t>14/04/2026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DA856D-B8E9-1C6B-9A0C-BAFC66F666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A4FAD0-4E90-D685-3DE5-03B455C07F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26D29-5935-457E-93FE-F752D40587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0191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75A2B18-7577-3F1E-851E-3F559A17CF4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491D6A1-A1EA-C901-FB6B-0481C972C7C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FC8008-0BC3-FD11-1CF9-7BAFCA3EFD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C53D5-7D2F-4B1D-9DC0-19390A7E4F87}" type="datetimeFigureOut">
              <a:rPr lang="en-GB" smtClean="0"/>
              <a:t>14/04/2026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D072D6-8EC9-BCD5-38AD-CADBFC4DDB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CFFF86-EC9A-049D-8E94-1DA0B16E70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26D29-5935-457E-93FE-F752D40587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9601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A2894D1-D542-A808-0C30-F26E71C353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92D3B9-38AE-24FB-B980-3CD2A3FF1F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E379C4-21BF-C58A-5758-D0B699D87E8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77C53D5-7D2F-4B1D-9DC0-19390A7E4F87}" type="datetimeFigureOut">
              <a:rPr lang="en-GB" smtClean="0"/>
              <a:t>14/04/2026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30548C-2341-8FCD-B406-1EEE901A53C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EA25BE-F9E2-FDE6-F491-7E8F02689D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0426D29-5935-457E-93FE-F752D405873C}" type="slidenum">
              <a:rPr lang="en-GB" smtClean="0"/>
              <a:t>‹#›</a:t>
            </a:fld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F82FB13-400F-4707-0818-9F027F8D8CF2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368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CCBC9B-A4AF-B53F-E0DA-341ACC58A8C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/>
              <a:t>Intro to the Piano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A7FD5EF-EA5A-D116-34C6-B34A859DE14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/>
              <a:t>before reading the score</a:t>
            </a:r>
          </a:p>
        </p:txBody>
      </p:sp>
    </p:spTree>
    <p:extLst>
      <p:ext uri="{BB962C8B-B14F-4D97-AF65-F5344CB8AC3E}">
        <p14:creationId xmlns:p14="http://schemas.microsoft.com/office/powerpoint/2010/main" val="27429474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4F2976-6209-FEFA-7458-80B4708985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Objectives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BF640B-4F1A-6938-8E43-1D6117F88B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/>
              <a:t>play any sequence of consecutive five notes without looking at the keyboard (before learning to read the score)</a:t>
            </a:r>
          </a:p>
          <a:p>
            <a:r>
              <a:rPr lang="en-GB"/>
              <a:t>read a score for both hands (after learning to read a score and before playing with both hands)</a:t>
            </a:r>
          </a:p>
        </p:txBody>
      </p:sp>
    </p:spTree>
    <p:extLst>
      <p:ext uri="{BB962C8B-B14F-4D97-AF65-F5344CB8AC3E}">
        <p14:creationId xmlns:p14="http://schemas.microsoft.com/office/powerpoint/2010/main" val="11267767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61F47C-E7FC-3398-603B-8EB34C7BC4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695039" cy="1325563"/>
          </a:xfrm>
        </p:spPr>
        <p:txBody>
          <a:bodyPr/>
          <a:lstStyle/>
          <a:p>
            <a:r>
              <a:rPr lang="en-GB"/>
              <a:t>Use the black keys as a map for the white keys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D1DF15D-D7CE-EA95-B304-2488CDF7DC9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2100" y="3829230"/>
            <a:ext cx="9067800" cy="1524000"/>
          </a:xfrm>
          <a:prstGeom prst="rect">
            <a:avLst/>
          </a:prstGeo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0D61BC4-F23D-76EE-15C0-E56A5876FB4E}"/>
              </a:ext>
            </a:extLst>
          </p:cNvPr>
          <p:cNvSpPr txBox="1">
            <a:spLocks/>
          </p:cNvSpPr>
          <p:nvPr/>
        </p:nvSpPr>
        <p:spPr>
          <a:xfrm>
            <a:off x="838200" y="1825625"/>
            <a:ext cx="10114935" cy="16033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/>
              <a:t>use the similarity of keys with the same note to check alignment when doing the exercises with both hands</a:t>
            </a:r>
          </a:p>
        </p:txBody>
      </p:sp>
    </p:spTree>
    <p:extLst>
      <p:ext uri="{BB962C8B-B14F-4D97-AF65-F5344CB8AC3E}">
        <p14:creationId xmlns:p14="http://schemas.microsoft.com/office/powerpoint/2010/main" val="5036317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4B8A40-73CD-BFF8-2A8F-7A4E811A5D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ABDDA2-830B-88DF-4EE1-BBB1FE9652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695039" cy="1325563"/>
          </a:xfrm>
        </p:spPr>
        <p:txBody>
          <a:bodyPr/>
          <a:lstStyle/>
          <a:p>
            <a:r>
              <a:rPr lang="en-GB"/>
              <a:t>Finger numbering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D3EA2285-ADDA-FB73-98DC-069FCA28CB1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5997" y="2385867"/>
            <a:ext cx="3620005" cy="2086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94442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B32E56-B25C-C4E5-F521-000C4DA351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2 notes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DB37B6-B6CC-48AB-78BA-06A9518FBF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/>
              <a:t>for each hand separately</a:t>
            </a:r>
          </a:p>
          <a:p>
            <a:r>
              <a:rPr lang="en-GB"/>
              <a:t>left to right and back again at the initial key</a:t>
            </a:r>
          </a:p>
          <a:p>
            <a:r>
              <a:rPr lang="en-GB"/>
              <a:t>until you can do it without looking at the keyboard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E438079-2C3C-A3F5-CCED-7D3F7DE9C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5575" y="3591232"/>
            <a:ext cx="6800850" cy="15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84538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7BC7BB-CBE2-6803-5877-17DABD0006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B959F2-0287-A80C-621F-E04E83307A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3 notes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66D2D5-6476-ABA8-25E7-2B778BF42C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/>
              <a:t>for each hand separately</a:t>
            </a:r>
          </a:p>
          <a:p>
            <a:r>
              <a:rPr lang="en-GB"/>
              <a:t>left to right and back again at the initial key</a:t>
            </a:r>
          </a:p>
          <a:p>
            <a:r>
              <a:rPr lang="en-GB"/>
              <a:t>until you can do it without looking at the keyboard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A167FF4-95BF-E68F-CBD9-4D515BE31D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95575" y="3591232"/>
            <a:ext cx="6800850" cy="15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66815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8EF918-4575-1CDC-3DC8-250F4F4064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9EBF2-1F2B-CF51-1F10-FFC8CAC81F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4 notes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D49BF5-CE29-4A43-0B56-4EEAD69566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/>
              <a:t>for each hand separately</a:t>
            </a:r>
          </a:p>
          <a:p>
            <a:r>
              <a:rPr lang="en-GB"/>
              <a:t>left to right and back again at the initial key</a:t>
            </a:r>
          </a:p>
          <a:p>
            <a:r>
              <a:rPr lang="en-GB"/>
              <a:t>until you can do it without looking at the keyboard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536E652-497A-9FDD-DAB2-F3C258BE78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95575" y="3591232"/>
            <a:ext cx="6800850" cy="15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05230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AD716A-48B9-E177-978E-0F342EC716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6D8E67-F163-C296-10D9-4772ED836A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5 notes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8E2BDC-B9AA-0928-6E6B-DD73316BC6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/>
              <a:t>for each hand separately</a:t>
            </a:r>
          </a:p>
          <a:p>
            <a:r>
              <a:rPr lang="en-GB"/>
              <a:t>left to right and back again at the initial key</a:t>
            </a:r>
          </a:p>
          <a:p>
            <a:r>
              <a:rPr lang="en-GB"/>
              <a:t>until you can do it without looking at the keyboard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B701C61-8DE5-C878-5A64-0E5E1F13F0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95575" y="3591232"/>
            <a:ext cx="6800850" cy="15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67972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D00BC0-3FAE-B9D0-8CB3-9C061A6268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D7C8DD-4E09-8D7C-28A3-8B727B4C9E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2 notes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8FED24-34E9-7E02-76D2-E695F5A4F3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/>
              <a:t>for boths hands simultaneously</a:t>
            </a:r>
          </a:p>
          <a:p>
            <a:r>
              <a:rPr lang="en-GB"/>
              <a:t>left to right and back again at the initial key</a:t>
            </a:r>
          </a:p>
          <a:p>
            <a:r>
              <a:rPr lang="en-GB"/>
              <a:t>until you can do it without looking at the keyboard</a:t>
            </a:r>
          </a:p>
          <a:p>
            <a:r>
              <a:rPr lang="en-GB"/>
              <a:t>you can do any number of consecutive keys on each hand</a:t>
            </a:r>
          </a:p>
          <a:p>
            <a:pPr marL="0" indent="0">
              <a:buNone/>
            </a:pPr>
            <a:endParaRPr lang="en-GB"/>
          </a:p>
          <a:p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4274082-C790-8F69-9E40-A11E24E588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95575" y="4267507"/>
            <a:ext cx="6800850" cy="114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95140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7ED338-1352-9E23-D609-C20FB69E9F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812253-CFE8-6389-EF02-CB4EA5A7AD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3 notes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2958A9-4927-2E74-E042-BFB960C016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/>
              <a:t>for boths hands simultaneously</a:t>
            </a:r>
          </a:p>
          <a:p>
            <a:r>
              <a:rPr lang="en-GB"/>
              <a:t>left to right and back again at the initial key</a:t>
            </a:r>
          </a:p>
          <a:p>
            <a:r>
              <a:rPr lang="en-GB"/>
              <a:t>until you can do it without looking at the keyboard</a:t>
            </a:r>
          </a:p>
          <a:p>
            <a:r>
              <a:rPr lang="en-GB"/>
              <a:t>you can do any number of consecutive keys on each hand</a:t>
            </a:r>
          </a:p>
          <a:p>
            <a:pPr marL="0" indent="0">
              <a:buNone/>
            </a:pPr>
            <a:endParaRPr lang="en-GB"/>
          </a:p>
          <a:p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F5EFD81-21D8-BC3C-B84A-F45155082D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95575" y="4267507"/>
            <a:ext cx="6800850" cy="114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7186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5A64D3-1715-8B47-4C38-03FC9AF7C0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C12ADC-B26C-4D15-9058-CC617E5274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4 notes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B07521-A9C5-FAA9-E158-5FA1D82BAC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/>
              <a:t>for boths hands simultaneously</a:t>
            </a:r>
          </a:p>
          <a:p>
            <a:r>
              <a:rPr lang="en-GB"/>
              <a:t>left to right and back again at the initial key</a:t>
            </a:r>
          </a:p>
          <a:p>
            <a:r>
              <a:rPr lang="en-GB"/>
              <a:t>until you can do it without looking at the keyboard</a:t>
            </a:r>
          </a:p>
          <a:p>
            <a:r>
              <a:rPr lang="en-GB"/>
              <a:t>you can do any number of consecutive keys on each hand</a:t>
            </a:r>
          </a:p>
          <a:p>
            <a:pPr marL="0" indent="0">
              <a:buNone/>
            </a:pPr>
            <a:endParaRPr lang="en-GB"/>
          </a:p>
          <a:p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36836DB-0FE4-DFA4-9B76-EC49D58738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95575" y="4267507"/>
            <a:ext cx="6800850" cy="114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92039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6178DF-E6DE-6F43-61D1-60AA722235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4AC8A8-1DC9-74E9-495E-B0B718895E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5 notes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C9AD53-6559-4716-0996-FCB3494687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/>
              <a:t>for boths hands simultaneously</a:t>
            </a:r>
          </a:p>
          <a:p>
            <a:r>
              <a:rPr lang="en-GB"/>
              <a:t>left to right and back again at the initial key</a:t>
            </a:r>
          </a:p>
          <a:p>
            <a:r>
              <a:rPr lang="en-GB"/>
              <a:t>until you can do it without looking at the keyboard</a:t>
            </a:r>
          </a:p>
          <a:p>
            <a:r>
              <a:rPr lang="en-GB"/>
              <a:t>you can do any number of consecutive keys on each hand</a:t>
            </a:r>
          </a:p>
          <a:p>
            <a:pPr marL="0" indent="0">
              <a:buNone/>
            </a:pPr>
            <a:endParaRPr lang="en-GB"/>
          </a:p>
          <a:p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28823CA-9067-E40C-BA6E-50D94FA5EF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95575" y="4267507"/>
            <a:ext cx="6800850" cy="114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1442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662D97-A4C9-2143-215C-F0D5193562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5D1EB4-AF93-9C20-6942-C4AB10E063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Coordinate hands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0B523F-4ADC-A11E-24BF-049C672527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/>
              <a:t>the previous exercises gave you a basic automation on each hand, meaning you can do basic fingerings without looking at the keyboard and without consciously thinking about it</a:t>
            </a:r>
          </a:p>
          <a:p>
            <a:r>
              <a:rPr lang="en-GB"/>
              <a:t>you will need that for this exercise because you will be shifting your attention to each hand alternately while the other hand is working “on its own” (neurological fact: we do not do multitasking, we do context switching)</a:t>
            </a:r>
          </a:p>
          <a:p>
            <a:r>
              <a:rPr lang="en-GB"/>
              <a:t>one hand does the same as you did on the previous exercises</a:t>
            </a:r>
          </a:p>
          <a:p>
            <a:r>
              <a:rPr lang="en-GB"/>
              <a:t>the other hand, which we will call the “free hand”, does the most simple part which is always a sequence of 5 notes/fingers</a:t>
            </a:r>
          </a:p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42265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2B5EAA-E41D-3334-2E2A-69449330CF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B84251-0FA3-4DA6-5C87-66EFEF53D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Coordinate hands – 2 notes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D2372F-4FD4-3BBF-3055-EF7EC1CBC0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/>
              <a:t>left to right and back again at the initial key</a:t>
            </a:r>
          </a:p>
          <a:p>
            <a:r>
              <a:rPr lang="en-GB"/>
              <a:t>until you can do it without looking at the keyboard</a:t>
            </a:r>
          </a:p>
          <a:p>
            <a:r>
              <a:rPr lang="en-GB"/>
              <a:t>in this example the free hand is the left</a:t>
            </a:r>
          </a:p>
          <a:p>
            <a:r>
              <a:rPr lang="en-GB"/>
              <a:t>do it also with the right hand as the free hand (switch fingerings)</a:t>
            </a:r>
          </a:p>
          <a:p>
            <a:pPr marL="0" indent="0">
              <a:buNone/>
            </a:pPr>
            <a:endParaRPr lang="en-GB"/>
          </a:p>
          <a:p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103708C-F5CC-77CB-70E3-D10B6AB821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95575" y="4267507"/>
            <a:ext cx="6800850" cy="114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08999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7ECF4A-D32D-6AD1-5217-C5E3967E0E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EF65E5-870F-A221-00AB-8F6649E84B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Coordinate hands – 3 notes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EF903D-4940-0F99-74BC-1AA0C7951A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/>
              <a:t>left to right and back again at the initial key</a:t>
            </a:r>
          </a:p>
          <a:p>
            <a:r>
              <a:rPr lang="en-GB"/>
              <a:t>until you can do it without looking at the keyboard</a:t>
            </a:r>
          </a:p>
          <a:p>
            <a:r>
              <a:rPr lang="en-GB"/>
              <a:t>in this example the free hand is the left</a:t>
            </a:r>
          </a:p>
          <a:p>
            <a:r>
              <a:rPr lang="en-GB"/>
              <a:t>do it also with the right hand as the free hand (switch fingerings)</a:t>
            </a:r>
          </a:p>
          <a:p>
            <a:pPr marL="0" indent="0">
              <a:buNone/>
            </a:pPr>
            <a:endParaRPr lang="en-GB"/>
          </a:p>
          <a:p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F0AB195-A629-DE30-BA9F-5B05E05FE4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95575" y="4267507"/>
            <a:ext cx="6800850" cy="114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02983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F35C71-FE2F-F73B-54A1-18FC752363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C97031-7611-1E50-027D-D9D352C1CB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Coordinate hands – 4 notes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84B587-76E0-B0F2-CD5F-DE75B06F9D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/>
              <a:t>left to right and back again at the initial key</a:t>
            </a:r>
          </a:p>
          <a:p>
            <a:r>
              <a:rPr lang="en-GB"/>
              <a:t>until you can do it without looking at the keyboard</a:t>
            </a:r>
          </a:p>
          <a:p>
            <a:r>
              <a:rPr lang="en-GB"/>
              <a:t>in this example the free hand is the left</a:t>
            </a:r>
          </a:p>
          <a:p>
            <a:r>
              <a:rPr lang="en-GB"/>
              <a:t>do it also with the right hand as the free hand (switch fingerings)</a:t>
            </a:r>
          </a:p>
          <a:p>
            <a:pPr marL="0" indent="0">
              <a:buNone/>
            </a:pPr>
            <a:endParaRPr lang="en-GB"/>
          </a:p>
          <a:p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4DB227C-7A50-9862-A204-64D11F3D3E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95575" y="4267507"/>
            <a:ext cx="6800850" cy="114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701411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8BA579-A9C8-65BB-71C2-3285EBA272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Reading the score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744F1B-D8F8-F502-7D81-F0A223E482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/>
              <a:t>focus on a single simultaneous change on each hand</a:t>
            </a:r>
          </a:p>
          <a:p>
            <a:r>
              <a:rPr lang="en-GB"/>
              <a:t>see how many keys/notes to shift  each hand</a:t>
            </a:r>
          </a:p>
          <a:p>
            <a:pPr marL="0" indent="0">
              <a:buNone/>
            </a:pPr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421C4D6-0CF4-522B-7801-4669BCB7F3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5487" y="3005138"/>
            <a:ext cx="8201025" cy="3171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517814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415486-FBF8-E217-FB53-A19EFEAF9E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5008B2-B962-5D36-A869-0634EBF982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Reading the score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B58A80-2686-B9EC-7DC1-428FF2FBAF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/>
              <a:t>identify patterns</a:t>
            </a:r>
          </a:p>
          <a:p>
            <a:pPr marL="0" indent="0">
              <a:buNone/>
            </a:pPr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67C3A31-2058-8284-824C-9730FEA0D6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95487" y="3005138"/>
            <a:ext cx="8201025" cy="3171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366545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7173EF-657E-19AE-C84F-755912BBB9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760288"/>
            <a:ext cx="10515600" cy="5416675"/>
          </a:xfrm>
        </p:spPr>
        <p:txBody>
          <a:bodyPr/>
          <a:lstStyle/>
          <a:p>
            <a:pPr marL="0" indent="0">
              <a:buNone/>
            </a:pPr>
            <a:endParaRPr lang="en-GB"/>
          </a:p>
          <a:p>
            <a:pPr marL="0" indent="0">
              <a:buNone/>
            </a:pPr>
            <a:endParaRPr lang="en-GB"/>
          </a:p>
          <a:p>
            <a:pPr marL="0" indent="0" algn="ctr">
              <a:buNone/>
            </a:pPr>
            <a:r>
              <a:rPr lang="en-GB"/>
              <a:t>SOON:</a:t>
            </a:r>
          </a:p>
          <a:p>
            <a:pPr marL="0" indent="0">
              <a:buNone/>
            </a:pPr>
            <a:endParaRPr lang="en-GB"/>
          </a:p>
          <a:p>
            <a:pPr marL="0" indent="0" algn="ctr">
              <a:buNone/>
            </a:pPr>
            <a:r>
              <a:rPr lang="en-GB"/>
              <a:t>How to create music using the concept of symmetry</a:t>
            </a:r>
          </a:p>
          <a:p>
            <a:pPr algn="ctr"/>
            <a:endParaRPr lang="en-GB"/>
          </a:p>
          <a:p>
            <a:pPr marL="0" indent="0" algn="ctr">
              <a:buNone/>
            </a:pPr>
            <a:r>
              <a:rPr lang="en-GB"/>
              <a:t>STAY TUNED ;)</a:t>
            </a:r>
          </a:p>
        </p:txBody>
      </p:sp>
    </p:spTree>
    <p:extLst>
      <p:ext uri="{BB962C8B-B14F-4D97-AF65-F5344CB8AC3E}">
        <p14:creationId xmlns:p14="http://schemas.microsoft.com/office/powerpoint/2010/main" val="29780652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</TotalTime>
  <Words>636</Words>
  <Application>Microsoft Office PowerPoint</Application>
  <PresentationFormat>Widescreen</PresentationFormat>
  <Paragraphs>76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3" baseType="lpstr">
      <vt:lpstr>Aptos</vt:lpstr>
      <vt:lpstr>Aptos Display</vt:lpstr>
      <vt:lpstr>Arial</vt:lpstr>
      <vt:lpstr>Office Theme</vt:lpstr>
      <vt:lpstr>Intro to the Piano</vt:lpstr>
      <vt:lpstr>Objectives</vt:lpstr>
      <vt:lpstr>Use the black keys as a map for the white keys</vt:lpstr>
      <vt:lpstr>Finger numbering</vt:lpstr>
      <vt:lpstr>2 notes</vt:lpstr>
      <vt:lpstr>3 notes</vt:lpstr>
      <vt:lpstr>4 notes</vt:lpstr>
      <vt:lpstr>5 notes</vt:lpstr>
      <vt:lpstr>2 notes</vt:lpstr>
      <vt:lpstr>3 notes</vt:lpstr>
      <vt:lpstr>4 notes</vt:lpstr>
      <vt:lpstr>5 notes</vt:lpstr>
      <vt:lpstr>Coordinate hands</vt:lpstr>
      <vt:lpstr>Coordinate hands – 2 notes</vt:lpstr>
      <vt:lpstr>Coordinate hands – 3 notes</vt:lpstr>
      <vt:lpstr>Coordinate hands – 4 notes</vt:lpstr>
      <vt:lpstr>Reading the score</vt:lpstr>
      <vt:lpstr>Reading the score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Mário Vicente</dc:creator>
  <cp:lastModifiedBy>Mário Vicente</cp:lastModifiedBy>
  <cp:revision>5</cp:revision>
  <dcterms:created xsi:type="dcterms:W3CDTF">2026-04-12T16:21:46Z</dcterms:created>
  <dcterms:modified xsi:type="dcterms:W3CDTF">2026-04-14T04:39:43Z</dcterms:modified>
</cp:coreProperties>
</file>