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11A1C643-395D-4521-983B-97F88F15240D}">
          <p14:sldIdLst>
            <p14:sldId id="256"/>
            <p14:sldId id="257"/>
            <p14:sldId id="258"/>
            <p14:sldId id="269"/>
          </p14:sldIdLst>
        </p14:section>
        <p14:section name="Single hand exercises" id="{6C4A7F1F-232B-42B9-B336-ABED4F9C79CE}">
          <p14:sldIdLst>
            <p14:sldId id="259"/>
            <p14:sldId id="260"/>
            <p14:sldId id="261"/>
            <p14:sldId id="262"/>
          </p14:sldIdLst>
        </p14:section>
        <p14:section name="Both hand exercises" id="{B081702C-462C-41EB-870A-61B661CE8ECA}">
          <p14:sldIdLst>
            <p14:sldId id="263"/>
            <p14:sldId id="264"/>
            <p14:sldId id="265"/>
            <p14:sldId id="266"/>
          </p14:sldIdLst>
        </p14:section>
        <p14:section name="Read the score" id="{EBCD54FC-5531-4459-83F7-C6B20DD3AFE5}">
          <p14:sldIdLst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103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F240F-52B7-8342-5FE4-2F0886348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E90E05-B075-1613-17FC-3DBE258F2B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E9446-828F-6AA7-97CA-E9C0893D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6492E-ED4E-13AD-3148-938B7B98C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794FA-9B0A-DE14-B436-B529AD4A3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306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577FA-275E-4096-C4B5-92C3A25A5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25B2D-FFC9-620C-B0F2-B2CC4B8C2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E37D9-E8F4-DD95-4230-E376B45BD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52E23-E415-1634-7E7E-B83803815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1CF40-CD77-33D3-9843-1FC4AF0FC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40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4D94F-9CB5-5122-BE56-50E592DA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2CFB1-7A3B-804F-8FD4-75ECD759D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F3353-5E26-59DE-FA91-A927833E6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09B69-B108-142C-A491-E5906537E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697E8-3D19-0216-9D00-B4737FEA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556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4B816-50D3-7F8C-1FE4-29B5956C8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90F41-0A6F-40FB-642F-0BA849880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D04967-27D8-4C12-16C8-80CCF1E0D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34092-D022-2FCD-8631-6A654369A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B82C7-C03B-8892-2D2B-CD825F6F2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95A0B-9D2B-3B90-48FC-0F5AFE50A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23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5069E-CE0E-0960-EB48-3A829BA70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DFD0F0-BE75-3B81-2F35-86E2C2D84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CF186-0FDF-A15D-8D9D-77F8C0E7E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927AF8-C189-0776-29F1-2408660E1F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C01DCD-2181-9F74-06CE-D8C8C535C6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0396ED-E7EB-EE1A-96CF-278D5ED0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E8EB94-D99B-4690-B444-1E78C1EE6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3C5115-6672-119B-7F9E-A047001B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052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4CDD5-96D7-32DD-AAD8-BF7EC6B1C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586600-48D4-6F98-0166-FD12D205D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886398-5513-DB7E-872B-87B6C5B13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98BE5B-0E07-DA4D-D4A1-2EDB30619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734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BD36D9-D8C4-DBA6-3562-2796E996E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A44DBD-CF58-3A74-004A-F1A52E2B9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E8CA9C-13F8-75DB-8D6C-1366055F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281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0EB51-2EC5-D26A-BC05-476E45006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E2B61-C23B-B356-F89C-09FC97AEF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B4FD5-954F-41B4-AEE8-F230640DC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77EEC-5AC2-43B8-9932-8FD1D7D4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A89AE7-A3C8-C0CA-F124-48A07D36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1478A5-0E63-307D-8AEB-D37564C3F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60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343F2-1D95-6044-68BA-E92B00C6F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D17A36-FA45-7237-5324-F55C690418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A2837-58E6-6918-A6F0-D2890E818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BDB13-3E15-BBBB-097C-ADE560479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D3FE0-4F14-DF53-628B-1D255C43D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3593D6-425F-5841-D152-250992DBA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38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23B85-C9AA-604B-D48E-D5E7EAE8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7DF56-9083-551A-2911-D2935F296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322CF-A161-D5F3-12D2-458315615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A856D-B8E9-1C6B-9A0C-BAFC66F66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4FAD0-4E90-D685-3DE5-03B455C0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19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5A2B18-7577-3F1E-851E-3F559A17C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91D6A1-A1EA-C901-FB6B-0481C972C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C8008-0BC3-FD11-1CF9-7BAFCA3EF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072D6-8EC9-BCD5-38AD-CADBFC4DD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FF86-EC9A-049D-8E94-1DA0B16E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6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2894D1-D542-A808-0C30-F26E71C35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2D3B9-38AE-24FB-B980-3CD2A3FF1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379C4-21BF-C58A-5758-D0B699D87E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C53D5-7D2F-4B1D-9DC0-19390A7E4F87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0548C-2341-8FCD-B406-1EEE901A53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A25BE-F9E2-FDE6-F491-7E8F02689D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82FB13-400F-4707-0818-9F027F8D8CF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BC9B-A4AF-B53F-E0DA-341ACC58A8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Intro to the Piano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7FD5EF-EA5A-D116-34C6-B34A859DE1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before reading the score</a:t>
            </a:r>
          </a:p>
        </p:txBody>
      </p:sp>
    </p:spTree>
    <p:extLst>
      <p:ext uri="{BB962C8B-B14F-4D97-AF65-F5344CB8AC3E}">
        <p14:creationId xmlns:p14="http://schemas.microsoft.com/office/powerpoint/2010/main" val="2742947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2976-6209-FEFA-7458-80B470898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F640B-4F1A-6938-8E43-1D6117F8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play any sequence of consecutive five notes without looking at the keyboard (before learning to read the score)</a:t>
            </a:r>
          </a:p>
          <a:p>
            <a:r>
              <a:rPr lang="en-GB"/>
              <a:t>read a score for both hands (after learning to read a score and before playing with both hands)</a:t>
            </a:r>
          </a:p>
        </p:txBody>
      </p:sp>
    </p:spTree>
    <p:extLst>
      <p:ext uri="{BB962C8B-B14F-4D97-AF65-F5344CB8AC3E}">
        <p14:creationId xmlns:p14="http://schemas.microsoft.com/office/powerpoint/2010/main" val="1126776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1F47C-E7FC-3398-603B-8EB34C7BC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5039" cy="1325563"/>
          </a:xfrm>
        </p:spPr>
        <p:txBody>
          <a:bodyPr/>
          <a:lstStyle/>
          <a:p>
            <a:r>
              <a:rPr lang="en-GB"/>
              <a:t>Use the black keys as a map for the white keys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1DF15D-D7CE-EA95-B304-2488CDF7D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3829230"/>
            <a:ext cx="9067800" cy="1524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0D61BC4-F23D-76EE-15C0-E56A5876FB4E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114935" cy="160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use the similarity of keys with the same note to check alignment when doing the exercises with both hands</a:t>
            </a:r>
          </a:p>
        </p:txBody>
      </p:sp>
    </p:spTree>
    <p:extLst>
      <p:ext uri="{BB962C8B-B14F-4D97-AF65-F5344CB8AC3E}">
        <p14:creationId xmlns:p14="http://schemas.microsoft.com/office/powerpoint/2010/main" val="503631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B8A40-73CD-BFF8-2A8F-7A4E811A5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BDDA2-830B-88DF-4EE1-BBB1FE965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5039" cy="1325563"/>
          </a:xfrm>
        </p:spPr>
        <p:txBody>
          <a:bodyPr/>
          <a:lstStyle/>
          <a:p>
            <a:r>
              <a:rPr lang="en-GB"/>
              <a:t>Finger numbering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3EA2285-ADDA-FB73-98DC-069FCA28C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97" y="2385867"/>
            <a:ext cx="3620005" cy="208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44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32E56-B25C-C4E5-F521-000C4DA35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2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B37B6-B6CC-48AB-78BA-06A9518FB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each hand separately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438079-2C3C-A3F5-CCED-7D3F7DE9C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575" y="3591232"/>
            <a:ext cx="68008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53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BC7BB-CBE2-6803-5877-17DABD000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959F2-0287-A80C-621F-E04E83307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3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6D2D5-6476-ABA8-25E7-2B778BF42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each hand separately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167FF4-95BF-E68F-CBD9-4D515BE31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3591232"/>
            <a:ext cx="68008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81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EF918-4575-1CDC-3DC8-250F4F406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9EBF2-1F2B-CF51-1F10-FFC8CAC8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4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49BF5-CE29-4A43-0B56-4EEAD6956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each hand separately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36E652-497A-9FDD-DAB2-F3C258BE7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3591232"/>
            <a:ext cx="68008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23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D716A-48B9-E177-978E-0F342EC71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D8E67-F163-C296-10D9-4772ED836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5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E2BDC-B9AA-0928-6E6B-DD73316BC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each hand separately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01C61-8DE5-C878-5A64-0E5E1F13F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3591232"/>
            <a:ext cx="68008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97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00BC0-3FAE-B9D0-8CB3-9C061A62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7C8DD-4E09-8D7C-28A3-8B727B4C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2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FED24-34E9-7E02-76D2-E695F5A4F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boths hands simultaneously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  <a:p>
            <a:r>
              <a:rPr lang="en-GB"/>
              <a:t>you can do any number of consecutive keys on each hand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274082-C790-8F69-9E40-A11E24E58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4267507"/>
            <a:ext cx="68008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14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ED338-1352-9E23-D609-C20FB69E9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12253-CFE8-6389-EF02-CB4EA5A7A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3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958A9-4927-2E74-E042-BFB960C01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boths hands simultaneously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  <a:p>
            <a:r>
              <a:rPr lang="en-GB"/>
              <a:t>you can do any number of consecutive keys on each hand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5EFD81-21D8-BC3C-B84A-F45155082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4267507"/>
            <a:ext cx="68008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8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A64D3-1715-8B47-4C38-03FC9AF7C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12ADC-B26C-4D15-9058-CC617E527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4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07521-A9C5-FAA9-E158-5FA1D82BA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boths hands simultaneously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  <a:p>
            <a:r>
              <a:rPr lang="en-GB"/>
              <a:t>you can do any number of consecutive keys on each hand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6836DB-0FE4-DFA4-9B76-EC49D5873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4267507"/>
            <a:ext cx="68008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03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78DF-E6DE-6F43-61D1-60AA72223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AC8A8-1DC9-74E9-495E-B0B718895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5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9AD53-6559-4716-0996-FCB349468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boths hands simultaneously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  <a:p>
            <a:r>
              <a:rPr lang="en-GB"/>
              <a:t>you can do any number of consecutive keys on each hand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8823CA-9067-E40C-BA6E-50D94FA5E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4267507"/>
            <a:ext cx="68008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4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BA579-A9C8-65BB-71C2-3285EBA27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Reading the score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44F1B-D8F8-F502-7D81-F0A223E48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focus on a single simultaneous change on each hand</a:t>
            </a:r>
          </a:p>
          <a:p>
            <a:r>
              <a:rPr lang="en-GB"/>
              <a:t>see how many keys/notes to shift  each hand</a:t>
            </a:r>
          </a:p>
          <a:p>
            <a:pPr marL="0" indent="0">
              <a:buNone/>
            </a:pP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1C4D6-0CF4-522B-7801-4669BCB7F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487" y="3005138"/>
            <a:ext cx="820102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78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15486-FBF8-E217-FB53-A19EFEAF9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08B2-B962-5D36-A869-0634EBF98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Reading the score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58A80-2686-B9EC-7DC1-428FF2FBA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identify patterns</a:t>
            </a:r>
          </a:p>
          <a:p>
            <a:pPr marL="0" indent="0">
              <a:buNone/>
            </a:pP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7C3A31-2058-8284-824C-9730FEA0D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5487" y="3005138"/>
            <a:ext cx="820102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65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360</Words>
  <Application>Microsoft Office PowerPoint</Application>
  <PresentationFormat>Widescreen</PresentationFormat>
  <Paragraphs>49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Intro to the Piano</vt:lpstr>
      <vt:lpstr>Objectives</vt:lpstr>
      <vt:lpstr>Use the black keys as a map for the white keys</vt:lpstr>
      <vt:lpstr>Finger numbering</vt:lpstr>
      <vt:lpstr>2 notes</vt:lpstr>
      <vt:lpstr>3 notes</vt:lpstr>
      <vt:lpstr>4 notes</vt:lpstr>
      <vt:lpstr>5 notes</vt:lpstr>
      <vt:lpstr>2 notes</vt:lpstr>
      <vt:lpstr>3 notes</vt:lpstr>
      <vt:lpstr>4 notes</vt:lpstr>
      <vt:lpstr>5 notes</vt:lpstr>
      <vt:lpstr>Reading the score</vt:lpstr>
      <vt:lpstr>Reading the score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Mário Vicente</dc:creator>
  <cp:lastModifiedBy>Mário Vicente</cp:lastModifiedBy>
  <cp:revision>3</cp:revision>
  <dcterms:created xsi:type="dcterms:W3CDTF">2026-04-12T16:21:46Z</dcterms:created>
  <dcterms:modified xsi:type="dcterms:W3CDTF">2026-04-12T19:16:31Z</dcterms:modified>
</cp:coreProperties>
</file>